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05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9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1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8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00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80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87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5CF68-3067-4073-9EC4-BE0CF96E9B83}" type="datetimeFigureOut">
              <a:rPr lang="en-US" smtClean="0"/>
              <a:t>01/23/2019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66B2-08E6-42C0-B6F6-3D0AE98FE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7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7" y="0"/>
            <a:ext cx="12301537" cy="9666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587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3</cp:revision>
  <cp:lastPrinted>2019-01-23T14:10:06Z</cp:lastPrinted>
  <dcterms:created xsi:type="dcterms:W3CDTF">2019-01-23T14:09:10Z</dcterms:created>
  <dcterms:modified xsi:type="dcterms:W3CDTF">2019-01-23T21:01:28Z</dcterms:modified>
</cp:coreProperties>
</file>